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97" autoAdjust="0"/>
    <p:restoredTop sz="94660"/>
  </p:normalViewPr>
  <p:slideViewPr>
    <p:cSldViewPr snapToGrid="0">
      <p:cViewPr varScale="1">
        <p:scale>
          <a:sx n="74" d="100"/>
          <a:sy n="74" d="100"/>
        </p:scale>
        <p:origin x="372"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B9367C-E069-4CC2-ADE2-7DFADE1F7691}" type="datetimeFigureOut">
              <a:rPr lang="en-US" smtClean="0"/>
              <a:t>11/28/2020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BB2040-1648-4C6D-8AC3-C3F20A745119}" type="slidenum">
              <a:rPr lang="en-US" smtClean="0"/>
              <a:t>‹#›</a:t>
            </a:fld>
            <a:endParaRPr lang="en-US"/>
          </a:p>
        </p:txBody>
      </p:sp>
    </p:spTree>
    <p:extLst>
      <p:ext uri="{BB962C8B-B14F-4D97-AF65-F5344CB8AC3E}">
        <p14:creationId xmlns:p14="http://schemas.microsoft.com/office/powerpoint/2010/main" val="479652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After joining one of the groups in social media, it is clear that technology has contributed to great change in doing business. Most of the sectors that have diversified are in the field of business. Online marketing has been promoted through the social media platform, where there are many human traffic potential clients to the business. Therefore, every organization must ensure that it has established its online presence to keep track of its potential customers in the online market. Social media has been used to conduct the marketing of various products that target the young population.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EBB2040-1648-4C6D-8AC3-C3F20A745119}" type="slidenum">
              <a:rPr lang="en-US" smtClean="0"/>
              <a:t>2</a:t>
            </a:fld>
            <a:endParaRPr lang="en-US"/>
          </a:p>
        </p:txBody>
      </p:sp>
    </p:spTree>
    <p:extLst>
      <p:ext uri="{BB962C8B-B14F-4D97-AF65-F5344CB8AC3E}">
        <p14:creationId xmlns:p14="http://schemas.microsoft.com/office/powerpoint/2010/main" val="582794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Online marketing is currently the most relied upon method of product promotion by most organizations. The social media group that I have joined (eLearning 2.0) indicates that there are always promotional messages that target creating awareness to the public of either a product or brand in the market. Some of the online marketing methods include emails, search engine optimization, and social media platforms. Online marketing is mainly used to market products or organizations that target young people.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EBB2040-1648-4C6D-8AC3-C3F20A745119}" type="slidenum">
              <a:rPr lang="en-US" smtClean="0"/>
              <a:t>3</a:t>
            </a:fld>
            <a:endParaRPr lang="en-US"/>
          </a:p>
        </p:txBody>
      </p:sp>
    </p:spTree>
    <p:extLst>
      <p:ext uri="{BB962C8B-B14F-4D97-AF65-F5344CB8AC3E}">
        <p14:creationId xmlns:p14="http://schemas.microsoft.com/office/powerpoint/2010/main" val="2781049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Network marketing refers to a business model where there is a person to personal sales that are not dependent on the representatives and is mostly located at homes. It is mostly used by establishing a network of potential clients who can make purchases from the organization. Referral marketing, on the other hand, refers to the user on client referring to other potential clients who may be unaware of the brand or product. Links are usually shared across the different social media platforms where they can access the websites or online shops to make orders.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EBB2040-1648-4C6D-8AC3-C3F20A745119}" type="slidenum">
              <a:rPr lang="en-US" smtClean="0"/>
              <a:t>4</a:t>
            </a:fld>
            <a:endParaRPr lang="en-US"/>
          </a:p>
        </p:txBody>
      </p:sp>
    </p:spTree>
    <p:extLst>
      <p:ext uri="{BB962C8B-B14F-4D97-AF65-F5344CB8AC3E}">
        <p14:creationId xmlns:p14="http://schemas.microsoft.com/office/powerpoint/2010/main" val="34903893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online platform has provided opportunities to conduct business activities online. The social media groups organize various workshops and seminars where entrepreneurs are exposed to modern business methods, such as online selling. The workshops are organized annually, and members may participate from wherever they are. E-commerce is a common practice where business meetings and consultations are done virtually.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EBB2040-1648-4C6D-8AC3-C3F20A745119}" type="slidenum">
              <a:rPr lang="en-US" smtClean="0"/>
              <a:t>5</a:t>
            </a:fld>
            <a:endParaRPr lang="en-US"/>
          </a:p>
        </p:txBody>
      </p:sp>
    </p:spTree>
    <p:extLst>
      <p:ext uri="{BB962C8B-B14F-4D97-AF65-F5344CB8AC3E}">
        <p14:creationId xmlns:p14="http://schemas.microsoft.com/office/powerpoint/2010/main" val="13591803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Podcasts are always prepared by an informed person who has experience or expertise in a certain field. They are tasked to give their professional opinion about a trending issue. A podcast is a series of spoken word which can be downloaded by users to listen at their convenience. The topics addressed are usually trending topics or those that affect consumers every day in their life. They may be used to give advice or inform the consumers about an issue that may affect them. They are usually shared online to call for as many people to download.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EBB2040-1648-4C6D-8AC3-C3F20A745119}" type="slidenum">
              <a:rPr lang="en-US" smtClean="0"/>
              <a:t>6</a:t>
            </a:fld>
            <a:endParaRPr lang="en-US"/>
          </a:p>
        </p:txBody>
      </p:sp>
    </p:spTree>
    <p:extLst>
      <p:ext uri="{BB962C8B-B14F-4D97-AF65-F5344CB8AC3E}">
        <p14:creationId xmlns:p14="http://schemas.microsoft.com/office/powerpoint/2010/main" val="28983009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 podcast must meet some minimum requirements to communicate the message that it intends to deliver effectively. A podcast must attract and maintain the audience by providing an interesting story that keeps the audience attentive. The audio and equipment used in production must be of high quality to make the message clear for different formats. A podcast must be consistent in the release to ensure that the audience expects either a continuation or different topics at a time. The topic must be well researched to present only facts and reliable opinions.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EBB2040-1648-4C6D-8AC3-C3F20A745119}" type="slidenum">
              <a:rPr lang="en-US" smtClean="0"/>
              <a:t>7</a:t>
            </a:fld>
            <a:endParaRPr lang="en-US"/>
          </a:p>
        </p:txBody>
      </p:sp>
    </p:spTree>
    <p:extLst>
      <p:ext uri="{BB962C8B-B14F-4D97-AF65-F5344CB8AC3E}">
        <p14:creationId xmlns:p14="http://schemas.microsoft.com/office/powerpoint/2010/main" val="16440043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072781E-914D-46ED-9B59-842E50039B52}" type="datetimeFigureOut">
              <a:rPr lang="en-US" smtClean="0"/>
              <a:t>11/28/2020</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878BABFF-9B47-45AE-9A71-95DD46E807F3}"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202092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72781E-914D-46ED-9B59-842E50039B52}" type="datetimeFigureOut">
              <a:rPr lang="en-US" smtClean="0"/>
              <a:t>11/28/2020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8BABFF-9B47-45AE-9A71-95DD46E807F3}"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77664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072781E-914D-46ED-9B59-842E50039B52}" type="datetimeFigureOut">
              <a:rPr lang="en-US" smtClean="0"/>
              <a:t>11/28/2020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8BABFF-9B47-45AE-9A71-95DD46E807F3}"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87650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072781E-914D-46ED-9B59-842E50039B52}" type="datetimeFigureOut">
              <a:rPr lang="en-US" smtClean="0"/>
              <a:t>11/28/2020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8BABFF-9B47-45AE-9A71-95DD46E807F3}"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42011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072781E-914D-46ED-9B59-842E50039B52}" type="datetimeFigureOut">
              <a:rPr lang="en-US" smtClean="0"/>
              <a:t>11/28/2020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8BABFF-9B47-45AE-9A71-95DD46E807F3}"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02922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072781E-914D-46ED-9B59-842E50039B52}" type="datetimeFigureOut">
              <a:rPr lang="en-US" smtClean="0"/>
              <a:t>11/28/2020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8BABFF-9B47-45AE-9A71-95DD46E807F3}"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6874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72781E-914D-46ED-9B59-842E50039B52}" type="datetimeFigureOut">
              <a:rPr lang="en-US" smtClean="0"/>
              <a:t>11/28/2020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8BABFF-9B47-45AE-9A71-95DD46E807F3}" type="slidenum">
              <a:rPr lang="en-US" smtClean="0"/>
              <a:t>‹#›</a:t>
            </a:fld>
            <a:endParaRPr lang="en-US"/>
          </a:p>
        </p:txBody>
      </p:sp>
    </p:spTree>
    <p:extLst>
      <p:ext uri="{BB962C8B-B14F-4D97-AF65-F5344CB8AC3E}">
        <p14:creationId xmlns:p14="http://schemas.microsoft.com/office/powerpoint/2010/main" val="34233499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072781E-914D-46ED-9B59-842E50039B52}" type="datetimeFigureOut">
              <a:rPr lang="en-US" smtClean="0"/>
              <a:t>11/28/2020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8BABFF-9B47-45AE-9A71-95DD46E807F3}"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3610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D072781E-914D-46ED-9B59-842E50039B52}" type="datetimeFigureOut">
              <a:rPr lang="en-US" smtClean="0"/>
              <a:t>11/28/2020</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878BABFF-9B47-45AE-9A71-95DD46E807F3}"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203292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72781E-914D-46ED-9B59-842E50039B52}" type="datetimeFigureOut">
              <a:rPr lang="en-US" smtClean="0"/>
              <a:t>11/28/2020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8BABFF-9B47-45AE-9A71-95DD46E807F3}"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69822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72781E-914D-46ED-9B59-842E50039B52}" type="datetimeFigureOut">
              <a:rPr lang="en-US" smtClean="0"/>
              <a:t>11/28/2020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8BABFF-9B47-45AE-9A71-95DD46E807F3}"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71435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D072781E-914D-46ED-9B59-842E50039B52}" type="datetimeFigureOut">
              <a:rPr lang="en-US" smtClean="0"/>
              <a:t>11/28/2020</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878BABFF-9B47-45AE-9A71-95DD46E807F3}"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38751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8B707-CCEA-414F-9531-30EFD3453443}"/>
              </a:ext>
            </a:extLst>
          </p:cNvPr>
          <p:cNvSpPr>
            <a:spLocks noGrp="1"/>
          </p:cNvSpPr>
          <p:nvPr>
            <p:ph type="ctrTitle"/>
          </p:nvPr>
        </p:nvSpPr>
        <p:spPr/>
        <p:txBody>
          <a:bodyPr/>
          <a:lstStyle/>
          <a:p>
            <a:r>
              <a:rPr lang="en-US" dirty="0"/>
              <a:t>SOCIAL MEDIA FOR GROWTH.</a:t>
            </a:r>
          </a:p>
        </p:txBody>
      </p:sp>
      <p:sp>
        <p:nvSpPr>
          <p:cNvPr id="3" name="Subtitle 2">
            <a:extLst>
              <a:ext uri="{FF2B5EF4-FFF2-40B4-BE49-F238E27FC236}">
                <a16:creationId xmlns:a16="http://schemas.microsoft.com/office/drawing/2014/main" id="{E8F346CB-C902-45FB-ADBB-8623C431DB11}"/>
              </a:ext>
            </a:extLst>
          </p:cNvPr>
          <p:cNvSpPr>
            <a:spLocks noGrp="1"/>
          </p:cNvSpPr>
          <p:nvPr>
            <p:ph type="subTitle" idx="1"/>
          </p:nvPr>
        </p:nvSpPr>
        <p:spPr/>
        <p:txBody>
          <a:bodyPr/>
          <a:lstStyle/>
          <a:p>
            <a:r>
              <a:rPr lang="en-US" dirty="0"/>
              <a:t>Trends in social media and podcasts.</a:t>
            </a:r>
          </a:p>
        </p:txBody>
      </p:sp>
    </p:spTree>
    <p:extLst>
      <p:ext uri="{BB962C8B-B14F-4D97-AF65-F5344CB8AC3E}">
        <p14:creationId xmlns:p14="http://schemas.microsoft.com/office/powerpoint/2010/main" val="24481696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3F37D-87E3-4C38-AFFD-AF818A33A677}"/>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E49841FE-8A9F-4C3B-9FB8-E1BA55925F47}"/>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Technology has transformed every sector in the world.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Every sector has been affected differently.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Social media has opened up the economy in various ways.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Marketing is taking shape in social media.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 will join two groups: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Facebook- Growing my Cleaning business.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LinkedIn- eLearning 2.0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7686369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CB9E0-C11C-4978-AF8E-516FB0A8EDB9}"/>
              </a:ext>
            </a:extLst>
          </p:cNvPr>
          <p:cNvSpPr>
            <a:spLocks noGrp="1"/>
          </p:cNvSpPr>
          <p:nvPr>
            <p:ph type="title"/>
          </p:nvPr>
        </p:nvSpPr>
        <p:spPr/>
        <p:txBody>
          <a:bodyPr/>
          <a:lstStyle/>
          <a:p>
            <a:r>
              <a:rPr lang="en-US" dirty="0"/>
              <a:t>Online marketing.</a:t>
            </a:r>
          </a:p>
        </p:txBody>
      </p:sp>
      <p:sp>
        <p:nvSpPr>
          <p:cNvPr id="3" name="Content Placeholder 2">
            <a:extLst>
              <a:ext uri="{FF2B5EF4-FFF2-40B4-BE49-F238E27FC236}">
                <a16:creationId xmlns:a16="http://schemas.microsoft.com/office/drawing/2014/main" id="{41430782-4F08-4860-AC47-FBD5466E97F7}"/>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This is using web-based communication methods to create awareness about a product and encourage consumers to purchase the product. (Chaffey &amp; Smith, 2017)</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includes email, social media, and google search engines.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Most of the young population is target through online marketing.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is preferred due to its low cost of maintenance.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467606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632B5-6EFB-4810-842E-988310FB7938}"/>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Referral and network marketing.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3EA8192D-2161-4D75-95ED-355F3E898CE7}"/>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Referral marketing refers to the use of one client, referring others to the purchase of the product (Weng Wong &amp; Nasir, 2019).</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Network marketing depends on person-to-person independent sales while working at home.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 network of business partners is used to improve the sales of an organization.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Links are created and shared throughout social media groups to attract traffic to the website or online shop.</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7" name="Picture 6">
            <a:extLst>
              <a:ext uri="{FF2B5EF4-FFF2-40B4-BE49-F238E27FC236}">
                <a16:creationId xmlns:a16="http://schemas.microsoft.com/office/drawing/2014/main" id="{8546DF18-FD78-49DB-B513-9CEFFC5082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1684" y="3895545"/>
            <a:ext cx="4159876" cy="2157936"/>
          </a:xfrm>
          <a:prstGeom prst="rect">
            <a:avLst/>
          </a:prstGeom>
        </p:spPr>
      </p:pic>
    </p:spTree>
    <p:extLst>
      <p:ext uri="{BB962C8B-B14F-4D97-AF65-F5344CB8AC3E}">
        <p14:creationId xmlns:p14="http://schemas.microsoft.com/office/powerpoint/2010/main" val="19156260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C72FA-78E7-4977-9588-2A950F71F4B8}"/>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Virtual meetings and conferences.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5A834D56-1B48-4826-A955-21DC62875079}"/>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Group admins have conducted seminars and workshops.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Exchange programs are organized where different managers can share their market analysis.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E-commerce has become a common practice in the technology era.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Online transactions have been promoted through various methods of payment that are availed by modern technology.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203394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5D74B-B870-4725-8B4D-4AA3E947C8E9}"/>
              </a:ext>
            </a:extLst>
          </p:cNvPr>
          <p:cNvSpPr>
            <a:spLocks noGrp="1"/>
          </p:cNvSpPr>
          <p:nvPr>
            <p:ph type="title"/>
          </p:nvPr>
        </p:nvSpPr>
        <p:spPr/>
        <p:txBody>
          <a:bodyPr/>
          <a:lstStyle/>
          <a:p>
            <a:r>
              <a:rPr lang="en-US" dirty="0"/>
              <a:t>Podcasts.</a:t>
            </a:r>
          </a:p>
        </p:txBody>
      </p:sp>
      <p:sp>
        <p:nvSpPr>
          <p:cNvPr id="3" name="Content Placeholder 2">
            <a:extLst>
              <a:ext uri="{FF2B5EF4-FFF2-40B4-BE49-F238E27FC236}">
                <a16:creationId xmlns:a16="http://schemas.microsoft.com/office/drawing/2014/main" id="{F1668E02-929C-42BA-84CF-F1405F8174D2}"/>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is a series of spoken words that can be listened to by users at their convenience (Chan-Olmsted &amp; Wang, 2020).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may feature topics that are trending and affects consumers in different ways.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may be used to inform or give advice on issues that may attract different opinions.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Podcasts are used shared online to spread the message to as many people as possible.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2359577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273D7-AEB1-48BE-81B4-AD65425E6598}"/>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Qualities of an effective podcast.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C4711BD9-4256-498A-BE94-A206703D87B4}"/>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Interesting and attracts the attention of the audience.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Good audio production.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Consistency in the release.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Factual and quality research.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5" name="Picture 4">
            <a:extLst>
              <a:ext uri="{FF2B5EF4-FFF2-40B4-BE49-F238E27FC236}">
                <a16:creationId xmlns:a16="http://schemas.microsoft.com/office/drawing/2014/main" id="{E0E2FB2C-1E7D-4553-9B38-B11F6B75C2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4596" y="2459866"/>
            <a:ext cx="3732510" cy="2260242"/>
          </a:xfrm>
          <a:prstGeom prst="rect">
            <a:avLst/>
          </a:prstGeom>
        </p:spPr>
      </p:pic>
    </p:spTree>
    <p:extLst>
      <p:ext uri="{BB962C8B-B14F-4D97-AF65-F5344CB8AC3E}">
        <p14:creationId xmlns:p14="http://schemas.microsoft.com/office/powerpoint/2010/main" val="35979453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F2B42-7A13-4486-883D-6BB3DB99906B}"/>
              </a:ext>
            </a:extLst>
          </p:cNvPr>
          <p:cNvSpPr>
            <a:spLocks noGrp="1"/>
          </p:cNvSpPr>
          <p:nvPr>
            <p:ph type="title"/>
          </p:nvPr>
        </p:nvSpPr>
        <p:spPr/>
        <p:txBody>
          <a:bodyPr/>
          <a:lstStyle/>
          <a:p>
            <a:r>
              <a:rPr lang="en-US" dirty="0"/>
              <a:t>REFERENCES. </a:t>
            </a:r>
          </a:p>
        </p:txBody>
      </p:sp>
      <p:sp>
        <p:nvSpPr>
          <p:cNvPr id="3" name="Content Placeholder 2">
            <a:extLst>
              <a:ext uri="{FF2B5EF4-FFF2-40B4-BE49-F238E27FC236}">
                <a16:creationId xmlns:a16="http://schemas.microsoft.com/office/drawing/2014/main" id="{93B30201-A880-47DD-BE38-BC460E6C8625}"/>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Chaffey, D., &amp; Smith, P. R. (2017).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Digital marketing excellence: planning, optimizing and integrating online marketing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Taylor &amp; Francis.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Weng Wong, P. P., &amp; Nasir, A. (2019). Adopting a network marketing model as a distribution channel for hotels in the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maldives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An exploratory study.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International Journal of Hospitality &amp; Tourism Administration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1-20.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Chan-Olmsted, S., &amp; Wang, R. (2020). Understanding podcast users: Consumption motives and behaviors.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New Media &amp; Society</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1461444820963776.</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698561439"/>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19</TotalTime>
  <Words>1027</Words>
  <Application>Microsoft Office PowerPoint</Application>
  <PresentationFormat>Widescreen</PresentationFormat>
  <Paragraphs>51</Paragraphs>
  <Slides>8</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Gill Sans MT</vt:lpstr>
      <vt:lpstr>Times New Roman</vt:lpstr>
      <vt:lpstr>Gallery</vt:lpstr>
      <vt:lpstr>SOCIAL MEDIA FOR GROWTH.</vt:lpstr>
      <vt:lpstr>Introduction.</vt:lpstr>
      <vt:lpstr>Online marketing.</vt:lpstr>
      <vt:lpstr>Referral and network marketing.  </vt:lpstr>
      <vt:lpstr>Virtual meetings and conferences.  </vt:lpstr>
      <vt:lpstr>Podcasts.</vt:lpstr>
      <vt:lpstr>Qualities of an effective podcast.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FOR GROWTH.</dc:title>
  <dc:creator>Joseph Kanyi</dc:creator>
  <cp:lastModifiedBy>Joseph Kanyi</cp:lastModifiedBy>
  <cp:revision>1</cp:revision>
  <dcterms:created xsi:type="dcterms:W3CDTF">2020-11-27T22:56:56Z</dcterms:created>
  <dcterms:modified xsi:type="dcterms:W3CDTF">2020-11-27T23:16:13Z</dcterms:modified>
</cp:coreProperties>
</file>